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GB"/>
    </a:defPPr>
    <a:lvl1pPr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1pPr>
    <a:lvl2pPr marL="4572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2pPr>
    <a:lvl3pPr marL="9144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3pPr>
    <a:lvl4pPr marL="13716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4pPr>
    <a:lvl5pPr marL="1828800" algn="l" defTabSz="449263" rtl="0" fontAlgn="base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1852990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628BBCC-025A-48CD-8A7C-0F68DCA80681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7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74DA65F-3295-41E8-AB5E-AA99209B4982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34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96100" y="12700"/>
            <a:ext cx="1941513" cy="5897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6800" y="12700"/>
            <a:ext cx="5676900" cy="58975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40EB29-3F0C-432D-B699-B46AFB45A348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12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339697-8404-4B4C-B64B-271A1EDC9917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38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BF169A-C98F-4A4A-BD69-AB369B881079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451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855A12A-F043-4DC3-8370-3A69182EDEC1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273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6ADC2-5885-463E-AE18-C73E62083830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997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664B66C-FC0A-4CB5-942B-17F017154DE1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97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7E5031E-400D-49C9-A1DC-73A8C793780C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98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C2D8D32-3785-4EFD-91B6-9F0835D60F8F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953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928ED2D-DFC7-40DD-BA4B-6713438A0816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23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87595F-2F4D-48D1-9532-E5619616869B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332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92F2A3F-9678-4E90-9E2F-2732432D2197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430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441F962-A9AE-44E0-BF0D-EF62B1AC8FD6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1494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00850" y="1604963"/>
            <a:ext cx="2112963" cy="45243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191250" cy="45243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88F9BF-D1D7-40C5-9040-8A1F08D10DBC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77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1993900"/>
            <a:ext cx="7770813" cy="14335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>
          <a:xfrm>
            <a:off x="1143000" y="62484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>
          <a:xfrm>
            <a:off x="3581400" y="6248400"/>
            <a:ext cx="2894013" cy="4556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>
          <a:xfrm>
            <a:off x="7010400" y="6248400"/>
            <a:ext cx="1903413" cy="455613"/>
          </a:xfrm>
        </p:spPr>
        <p:txBody>
          <a:bodyPr/>
          <a:lstStyle>
            <a:lvl1pPr>
              <a:defRPr/>
            </a:lvl1pPr>
          </a:lstStyle>
          <a:p>
            <a:fld id="{9ED59564-214A-4DDB-922E-18A855ED4F68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44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3DA207-34BF-48B7-85A6-45D9FDDC16B2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18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08413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7613" y="1676400"/>
            <a:ext cx="3810000" cy="4233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FD08A64-4567-424E-80FC-4AFD9AEB8660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86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FB7C9AC-7EC9-425B-9D5B-988E77A4BAFE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48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9314646-6D7A-41CF-BA93-57EDDFB2FEC4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0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A86B945-7AE1-4A46-8AAE-6D2EAD0C1D35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26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3A2C4C-8630-44AD-961E-0AF4463CAA4B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73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B8540DE-000C-43D8-893B-B94E8CC2765F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29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AEAEA"/>
            </a:gs>
            <a:gs pos="50000">
              <a:srgbClr val="FFFFFF"/>
            </a:gs>
            <a:gs pos="100000">
              <a:srgbClr val="EAEAE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Freeform 1"/>
          <p:cNvSpPr>
            <a:spLocks noChangeArrowheads="1"/>
          </p:cNvSpPr>
          <p:nvPr/>
        </p:nvSpPr>
        <p:spPr bwMode="auto">
          <a:xfrm>
            <a:off x="-11113" y="1836738"/>
            <a:ext cx="2268538" cy="2709862"/>
          </a:xfrm>
          <a:custGeom>
            <a:avLst/>
            <a:gdLst>
              <a:gd name="T0" fmla="*/ 808 w 1429"/>
              <a:gd name="T1" fmla="*/ 283 h 1707"/>
              <a:gd name="T2" fmla="*/ 673 w 1429"/>
              <a:gd name="T3" fmla="*/ 252 h 1707"/>
              <a:gd name="T4" fmla="*/ 654 w 1429"/>
              <a:gd name="T5" fmla="*/ 0 h 1707"/>
              <a:gd name="T6" fmla="*/ 488 w 1429"/>
              <a:gd name="T7" fmla="*/ 13 h 1707"/>
              <a:gd name="T8" fmla="*/ 476 w 1429"/>
              <a:gd name="T9" fmla="*/ 252 h 1707"/>
              <a:gd name="T10" fmla="*/ 365 w 1429"/>
              <a:gd name="T11" fmla="*/ 290 h 1707"/>
              <a:gd name="T12" fmla="*/ 206 w 1429"/>
              <a:gd name="T13" fmla="*/ 86 h 1707"/>
              <a:gd name="T14" fmla="*/ 95 w 1429"/>
              <a:gd name="T15" fmla="*/ 148 h 1707"/>
              <a:gd name="T16" fmla="*/ 200 w 1429"/>
              <a:gd name="T17" fmla="*/ 376 h 1707"/>
              <a:gd name="T18" fmla="*/ 126 w 1429"/>
              <a:gd name="T19" fmla="*/ 450 h 1707"/>
              <a:gd name="T20" fmla="*/ 0 w 1429"/>
              <a:gd name="T21" fmla="*/ 423 h 1707"/>
              <a:gd name="T22" fmla="*/ 0 w 1429"/>
              <a:gd name="T23" fmla="*/ 1273 h 1707"/>
              <a:gd name="T24" fmla="*/ 101 w 1429"/>
              <a:gd name="T25" fmla="*/ 1226 h 1707"/>
              <a:gd name="T26" fmla="*/ 181 w 1429"/>
              <a:gd name="T27" fmla="*/ 1306 h 1707"/>
              <a:gd name="T28" fmla="*/ 70 w 1429"/>
              <a:gd name="T29" fmla="*/ 1509 h 1707"/>
              <a:gd name="T30" fmla="*/ 175 w 1429"/>
              <a:gd name="T31" fmla="*/ 1596 h 1707"/>
              <a:gd name="T32" fmla="*/ 365 w 1429"/>
              <a:gd name="T33" fmla="*/ 1411 h 1707"/>
              <a:gd name="T34" fmla="*/ 476 w 1429"/>
              <a:gd name="T35" fmla="*/ 1448 h 1707"/>
              <a:gd name="T36" fmla="*/ 501 w 1429"/>
              <a:gd name="T37" fmla="*/ 1700 h 1707"/>
              <a:gd name="T38" fmla="*/ 667 w 1429"/>
              <a:gd name="T39" fmla="*/ 1707 h 1707"/>
              <a:gd name="T40" fmla="*/ 685 w 1429"/>
              <a:gd name="T41" fmla="*/ 1442 h 1707"/>
              <a:gd name="T42" fmla="*/ 826 w 1429"/>
              <a:gd name="T43" fmla="*/ 1405 h 1707"/>
              <a:gd name="T44" fmla="*/ 993 w 1429"/>
              <a:gd name="T45" fmla="*/ 1590 h 1707"/>
              <a:gd name="T46" fmla="*/ 1103 w 1429"/>
              <a:gd name="T47" fmla="*/ 1522 h 1707"/>
              <a:gd name="T48" fmla="*/ 993 w 1429"/>
              <a:gd name="T49" fmla="*/ 1300 h 1707"/>
              <a:gd name="T50" fmla="*/ 1067 w 1429"/>
              <a:gd name="T51" fmla="*/ 1207 h 1707"/>
              <a:gd name="T52" fmla="*/ 1288 w 1429"/>
              <a:gd name="T53" fmla="*/ 1312 h 1707"/>
              <a:gd name="T54" fmla="*/ 1355 w 1429"/>
              <a:gd name="T55" fmla="*/ 1196 h 1707"/>
              <a:gd name="T56" fmla="*/ 1153 w 1429"/>
              <a:gd name="T57" fmla="*/ 1047 h 1707"/>
              <a:gd name="T58" fmla="*/ 1177 w 1429"/>
              <a:gd name="T59" fmla="*/ 918 h 1707"/>
              <a:gd name="T60" fmla="*/ 1429 w 1429"/>
              <a:gd name="T61" fmla="*/ 894 h 1707"/>
              <a:gd name="T62" fmla="*/ 1423 w 1429"/>
              <a:gd name="T63" fmla="*/ 764 h 1707"/>
              <a:gd name="T64" fmla="*/ 1171 w 1429"/>
              <a:gd name="T65" fmla="*/ 727 h 1707"/>
              <a:gd name="T66" fmla="*/ 1146 w 1429"/>
              <a:gd name="T67" fmla="*/ 629 h 1707"/>
              <a:gd name="T68" fmla="*/ 1349 w 1429"/>
              <a:gd name="T69" fmla="*/ 487 h 1707"/>
              <a:gd name="T70" fmla="*/ 1282 w 1429"/>
              <a:gd name="T71" fmla="*/ 370 h 1707"/>
              <a:gd name="T72" fmla="*/ 1054 w 1429"/>
              <a:gd name="T73" fmla="*/ 462 h 1707"/>
              <a:gd name="T74" fmla="*/ 980 w 1429"/>
              <a:gd name="T75" fmla="*/ 388 h 1707"/>
              <a:gd name="T76" fmla="*/ 1097 w 1429"/>
              <a:gd name="T77" fmla="*/ 173 h 1707"/>
              <a:gd name="T78" fmla="*/ 986 w 1429"/>
              <a:gd name="T79" fmla="*/ 105 h 1707"/>
              <a:gd name="T80" fmla="*/ 808 w 1429"/>
              <a:gd name="T81" fmla="*/ 283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6" name="Freeform 2"/>
          <p:cNvSpPr>
            <a:spLocks noChangeArrowheads="1"/>
          </p:cNvSpPr>
          <p:nvPr/>
        </p:nvSpPr>
        <p:spPr bwMode="auto">
          <a:xfrm>
            <a:off x="107950" y="15875"/>
            <a:ext cx="838200" cy="787400"/>
          </a:xfrm>
          <a:custGeom>
            <a:avLst/>
            <a:gdLst>
              <a:gd name="T0" fmla="*/ 335 w 528"/>
              <a:gd name="T1" fmla="*/ 56 h 496"/>
              <a:gd name="T2" fmla="*/ 293 w 528"/>
              <a:gd name="T3" fmla="*/ 46 h 496"/>
              <a:gd name="T4" fmla="*/ 288 w 528"/>
              <a:gd name="T5" fmla="*/ 0 h 496"/>
              <a:gd name="T6" fmla="*/ 238 w 528"/>
              <a:gd name="T7" fmla="*/ 0 h 496"/>
              <a:gd name="T8" fmla="*/ 232 w 528"/>
              <a:gd name="T9" fmla="*/ 46 h 496"/>
              <a:gd name="T10" fmla="*/ 198 w 528"/>
              <a:gd name="T11" fmla="*/ 58 h 496"/>
              <a:gd name="T12" fmla="*/ 146 w 528"/>
              <a:gd name="T13" fmla="*/ 0 h 496"/>
              <a:gd name="T14" fmla="*/ 114 w 528"/>
              <a:gd name="T15" fmla="*/ 14 h 496"/>
              <a:gd name="T16" fmla="*/ 147 w 528"/>
              <a:gd name="T17" fmla="*/ 84 h 496"/>
              <a:gd name="T18" fmla="*/ 124 w 528"/>
              <a:gd name="T19" fmla="*/ 107 h 496"/>
              <a:gd name="T20" fmla="*/ 50 w 528"/>
              <a:gd name="T21" fmla="*/ 81 h 496"/>
              <a:gd name="T22" fmla="*/ 32 w 528"/>
              <a:gd name="T23" fmla="*/ 109 h 496"/>
              <a:gd name="T24" fmla="*/ 90 w 528"/>
              <a:gd name="T25" fmla="*/ 159 h 496"/>
              <a:gd name="T26" fmla="*/ 80 w 528"/>
              <a:gd name="T27" fmla="*/ 197 h 496"/>
              <a:gd name="T28" fmla="*/ 2 w 528"/>
              <a:gd name="T29" fmla="*/ 202 h 496"/>
              <a:gd name="T30" fmla="*/ 0 w 528"/>
              <a:gd name="T31" fmla="*/ 244 h 496"/>
              <a:gd name="T32" fmla="*/ 80 w 528"/>
              <a:gd name="T33" fmla="*/ 256 h 496"/>
              <a:gd name="T34" fmla="*/ 88 w 528"/>
              <a:gd name="T35" fmla="*/ 292 h 496"/>
              <a:gd name="T36" fmla="*/ 29 w 528"/>
              <a:gd name="T37" fmla="*/ 345 h 496"/>
              <a:gd name="T38" fmla="*/ 50 w 528"/>
              <a:gd name="T39" fmla="*/ 378 h 496"/>
              <a:gd name="T40" fmla="*/ 116 w 528"/>
              <a:gd name="T41" fmla="*/ 347 h 496"/>
              <a:gd name="T42" fmla="*/ 141 w 528"/>
              <a:gd name="T43" fmla="*/ 372 h 496"/>
              <a:gd name="T44" fmla="*/ 107 w 528"/>
              <a:gd name="T45" fmla="*/ 435 h 496"/>
              <a:gd name="T46" fmla="*/ 139 w 528"/>
              <a:gd name="T47" fmla="*/ 462 h 496"/>
              <a:gd name="T48" fmla="*/ 198 w 528"/>
              <a:gd name="T49" fmla="*/ 404 h 496"/>
              <a:gd name="T50" fmla="*/ 232 w 528"/>
              <a:gd name="T51" fmla="*/ 416 h 496"/>
              <a:gd name="T52" fmla="*/ 240 w 528"/>
              <a:gd name="T53" fmla="*/ 494 h 496"/>
              <a:gd name="T54" fmla="*/ 292 w 528"/>
              <a:gd name="T55" fmla="*/ 496 h 496"/>
              <a:gd name="T56" fmla="*/ 297 w 528"/>
              <a:gd name="T57" fmla="*/ 414 h 496"/>
              <a:gd name="T58" fmla="*/ 341 w 528"/>
              <a:gd name="T59" fmla="*/ 403 h 496"/>
              <a:gd name="T60" fmla="*/ 393 w 528"/>
              <a:gd name="T61" fmla="*/ 460 h 496"/>
              <a:gd name="T62" fmla="*/ 427 w 528"/>
              <a:gd name="T63" fmla="*/ 439 h 496"/>
              <a:gd name="T64" fmla="*/ 393 w 528"/>
              <a:gd name="T65" fmla="*/ 370 h 496"/>
              <a:gd name="T66" fmla="*/ 416 w 528"/>
              <a:gd name="T67" fmla="*/ 341 h 496"/>
              <a:gd name="T68" fmla="*/ 484 w 528"/>
              <a:gd name="T69" fmla="*/ 374 h 496"/>
              <a:gd name="T70" fmla="*/ 505 w 528"/>
              <a:gd name="T71" fmla="*/ 338 h 496"/>
              <a:gd name="T72" fmla="*/ 442 w 528"/>
              <a:gd name="T73" fmla="*/ 292 h 496"/>
              <a:gd name="T74" fmla="*/ 450 w 528"/>
              <a:gd name="T75" fmla="*/ 252 h 496"/>
              <a:gd name="T76" fmla="*/ 528 w 528"/>
              <a:gd name="T77" fmla="*/ 244 h 496"/>
              <a:gd name="T78" fmla="*/ 526 w 528"/>
              <a:gd name="T79" fmla="*/ 204 h 496"/>
              <a:gd name="T80" fmla="*/ 448 w 528"/>
              <a:gd name="T81" fmla="*/ 193 h 496"/>
              <a:gd name="T82" fmla="*/ 440 w 528"/>
              <a:gd name="T83" fmla="*/ 162 h 496"/>
              <a:gd name="T84" fmla="*/ 503 w 528"/>
              <a:gd name="T85" fmla="*/ 119 h 496"/>
              <a:gd name="T86" fmla="*/ 482 w 528"/>
              <a:gd name="T87" fmla="*/ 82 h 496"/>
              <a:gd name="T88" fmla="*/ 412 w 528"/>
              <a:gd name="T89" fmla="*/ 111 h 496"/>
              <a:gd name="T90" fmla="*/ 389 w 528"/>
              <a:gd name="T91" fmla="*/ 88 h 496"/>
              <a:gd name="T92" fmla="*/ 425 w 528"/>
              <a:gd name="T93" fmla="*/ 21 h 496"/>
              <a:gd name="T94" fmla="*/ 391 w 528"/>
              <a:gd name="T95" fmla="*/ 0 h 496"/>
              <a:gd name="T96" fmla="*/ 335 w 528"/>
              <a:gd name="T97" fmla="*/ 56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7" name="Freeform 3"/>
          <p:cNvSpPr>
            <a:spLocks noChangeArrowheads="1"/>
          </p:cNvSpPr>
          <p:nvPr/>
        </p:nvSpPr>
        <p:spPr bwMode="auto">
          <a:xfrm>
            <a:off x="1192213" y="354013"/>
            <a:ext cx="2266950" cy="22701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lin ang="81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8" name="Freeform 4"/>
          <p:cNvSpPr>
            <a:spLocks noChangeArrowheads="1"/>
          </p:cNvSpPr>
          <p:nvPr/>
        </p:nvSpPr>
        <p:spPr bwMode="auto">
          <a:xfrm>
            <a:off x="2532063" y="1270000"/>
            <a:ext cx="3670300" cy="3671888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EAEAEA"/>
              </a:gs>
              <a:gs pos="100000">
                <a:srgbClr val="FFFFFF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9" name="Freeform 5"/>
          <p:cNvSpPr>
            <a:spLocks noChangeArrowheads="1"/>
          </p:cNvSpPr>
          <p:nvPr/>
        </p:nvSpPr>
        <p:spPr bwMode="auto">
          <a:xfrm>
            <a:off x="3175" y="4797425"/>
            <a:ext cx="3417888" cy="2097088"/>
          </a:xfrm>
          <a:custGeom>
            <a:avLst/>
            <a:gdLst>
              <a:gd name="T0" fmla="*/ 1368 w 2153"/>
              <a:gd name="T1" fmla="*/ 358 h 1321"/>
              <a:gd name="T2" fmla="*/ 1197 w 2153"/>
              <a:gd name="T3" fmla="*/ 318 h 1321"/>
              <a:gd name="T4" fmla="*/ 1173 w 2153"/>
              <a:gd name="T5" fmla="*/ 0 h 1321"/>
              <a:gd name="T6" fmla="*/ 964 w 2153"/>
              <a:gd name="T7" fmla="*/ 16 h 1321"/>
              <a:gd name="T8" fmla="*/ 948 w 2153"/>
              <a:gd name="T9" fmla="*/ 318 h 1321"/>
              <a:gd name="T10" fmla="*/ 808 w 2153"/>
              <a:gd name="T11" fmla="*/ 366 h 1321"/>
              <a:gd name="T12" fmla="*/ 606 w 2153"/>
              <a:gd name="T13" fmla="*/ 109 h 1321"/>
              <a:gd name="T14" fmla="*/ 467 w 2153"/>
              <a:gd name="T15" fmla="*/ 187 h 1321"/>
              <a:gd name="T16" fmla="*/ 599 w 2153"/>
              <a:gd name="T17" fmla="*/ 474 h 1321"/>
              <a:gd name="T18" fmla="*/ 506 w 2153"/>
              <a:gd name="T19" fmla="*/ 568 h 1321"/>
              <a:gd name="T20" fmla="*/ 202 w 2153"/>
              <a:gd name="T21" fmla="*/ 459 h 1321"/>
              <a:gd name="T22" fmla="*/ 132 w 2153"/>
              <a:gd name="T23" fmla="*/ 576 h 1321"/>
              <a:gd name="T24" fmla="*/ 365 w 2153"/>
              <a:gd name="T25" fmla="*/ 778 h 1321"/>
              <a:gd name="T26" fmla="*/ 327 w 2153"/>
              <a:gd name="T27" fmla="*/ 933 h 1321"/>
              <a:gd name="T28" fmla="*/ 7 w 2153"/>
              <a:gd name="T29" fmla="*/ 956 h 1321"/>
              <a:gd name="T30" fmla="*/ 0 w 2153"/>
              <a:gd name="T31" fmla="*/ 1128 h 1321"/>
              <a:gd name="T32" fmla="*/ 327 w 2153"/>
              <a:gd name="T33" fmla="*/ 1174 h 1321"/>
              <a:gd name="T34" fmla="*/ 358 w 2153"/>
              <a:gd name="T35" fmla="*/ 1321 h 1321"/>
              <a:gd name="T36" fmla="*/ 1804 w 2153"/>
              <a:gd name="T37" fmla="*/ 1321 h 1321"/>
              <a:gd name="T38" fmla="*/ 1835 w 2153"/>
              <a:gd name="T39" fmla="*/ 1158 h 1321"/>
              <a:gd name="T40" fmla="*/ 2153 w 2153"/>
              <a:gd name="T41" fmla="*/ 1128 h 1321"/>
              <a:gd name="T42" fmla="*/ 2146 w 2153"/>
              <a:gd name="T43" fmla="*/ 964 h 1321"/>
              <a:gd name="T44" fmla="*/ 1827 w 2153"/>
              <a:gd name="T45" fmla="*/ 917 h 1321"/>
              <a:gd name="T46" fmla="*/ 1795 w 2153"/>
              <a:gd name="T47" fmla="*/ 793 h 1321"/>
              <a:gd name="T48" fmla="*/ 2052 w 2153"/>
              <a:gd name="T49" fmla="*/ 615 h 1321"/>
              <a:gd name="T50" fmla="*/ 1967 w 2153"/>
              <a:gd name="T51" fmla="*/ 467 h 1321"/>
              <a:gd name="T52" fmla="*/ 1679 w 2153"/>
              <a:gd name="T53" fmla="*/ 583 h 1321"/>
              <a:gd name="T54" fmla="*/ 1586 w 2153"/>
              <a:gd name="T55" fmla="*/ 490 h 1321"/>
              <a:gd name="T56" fmla="*/ 1733 w 2153"/>
              <a:gd name="T57" fmla="*/ 218 h 1321"/>
              <a:gd name="T58" fmla="*/ 1593 w 2153"/>
              <a:gd name="T59" fmla="*/ 132 h 1321"/>
              <a:gd name="T60" fmla="*/ 1368 w 2153"/>
              <a:gd name="T61" fmla="*/ 358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30" name="Freeform 6"/>
          <p:cNvSpPr>
            <a:spLocks noChangeArrowheads="1"/>
          </p:cNvSpPr>
          <p:nvPr/>
        </p:nvSpPr>
        <p:spPr bwMode="auto">
          <a:xfrm>
            <a:off x="4494213" y="4425950"/>
            <a:ext cx="2263775" cy="226377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5646738" y="487363"/>
            <a:ext cx="2928937" cy="29305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EAEAEA"/>
              </a:gs>
              <a:gs pos="100000">
                <a:srgbClr val="FFFFFF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32" name="Freeform 8"/>
          <p:cNvSpPr>
            <a:spLocks noChangeArrowheads="1"/>
          </p:cNvSpPr>
          <p:nvPr/>
        </p:nvSpPr>
        <p:spPr bwMode="auto">
          <a:xfrm>
            <a:off x="7146925" y="2555875"/>
            <a:ext cx="2008188" cy="3997325"/>
          </a:xfrm>
          <a:custGeom>
            <a:avLst/>
            <a:gdLst>
              <a:gd name="T0" fmla="*/ 1265 w 1265"/>
              <a:gd name="T1" fmla="*/ 0 h 2518"/>
              <a:gd name="T2" fmla="*/ 1128 w 1265"/>
              <a:gd name="T3" fmla="*/ 18 h 2518"/>
              <a:gd name="T4" fmla="*/ 1110 w 1265"/>
              <a:gd name="T5" fmla="*/ 372 h 2518"/>
              <a:gd name="T6" fmla="*/ 946 w 1265"/>
              <a:gd name="T7" fmla="*/ 428 h 2518"/>
              <a:gd name="T8" fmla="*/ 710 w 1265"/>
              <a:gd name="T9" fmla="*/ 127 h 2518"/>
              <a:gd name="T10" fmla="*/ 546 w 1265"/>
              <a:gd name="T11" fmla="*/ 219 h 2518"/>
              <a:gd name="T12" fmla="*/ 701 w 1265"/>
              <a:gd name="T13" fmla="*/ 555 h 2518"/>
              <a:gd name="T14" fmla="*/ 592 w 1265"/>
              <a:gd name="T15" fmla="*/ 665 h 2518"/>
              <a:gd name="T16" fmla="*/ 237 w 1265"/>
              <a:gd name="T17" fmla="*/ 537 h 2518"/>
              <a:gd name="T18" fmla="*/ 155 w 1265"/>
              <a:gd name="T19" fmla="*/ 674 h 2518"/>
              <a:gd name="T20" fmla="*/ 427 w 1265"/>
              <a:gd name="T21" fmla="*/ 911 h 2518"/>
              <a:gd name="T22" fmla="*/ 383 w 1265"/>
              <a:gd name="T23" fmla="*/ 1093 h 2518"/>
              <a:gd name="T24" fmla="*/ 9 w 1265"/>
              <a:gd name="T25" fmla="*/ 1121 h 2518"/>
              <a:gd name="T26" fmla="*/ 0 w 1265"/>
              <a:gd name="T27" fmla="*/ 1322 h 2518"/>
              <a:gd name="T28" fmla="*/ 383 w 1265"/>
              <a:gd name="T29" fmla="*/ 1376 h 2518"/>
              <a:gd name="T30" fmla="*/ 419 w 1265"/>
              <a:gd name="T31" fmla="*/ 1549 h 2518"/>
              <a:gd name="T32" fmla="*/ 136 w 1265"/>
              <a:gd name="T33" fmla="*/ 1804 h 2518"/>
              <a:gd name="T34" fmla="*/ 237 w 1265"/>
              <a:gd name="T35" fmla="*/ 1959 h 2518"/>
              <a:gd name="T36" fmla="*/ 555 w 1265"/>
              <a:gd name="T37" fmla="*/ 1813 h 2518"/>
              <a:gd name="T38" fmla="*/ 674 w 1265"/>
              <a:gd name="T39" fmla="*/ 1932 h 2518"/>
              <a:gd name="T40" fmla="*/ 509 w 1265"/>
              <a:gd name="T41" fmla="*/ 2232 h 2518"/>
              <a:gd name="T42" fmla="*/ 664 w 1265"/>
              <a:gd name="T43" fmla="*/ 2360 h 2518"/>
              <a:gd name="T44" fmla="*/ 946 w 1265"/>
              <a:gd name="T45" fmla="*/ 2087 h 2518"/>
              <a:gd name="T46" fmla="*/ 1110 w 1265"/>
              <a:gd name="T47" fmla="*/ 2142 h 2518"/>
              <a:gd name="T48" fmla="*/ 1147 w 1265"/>
              <a:gd name="T49" fmla="*/ 2515 h 2518"/>
              <a:gd name="T50" fmla="*/ 1265 w 1265"/>
              <a:gd name="T51" fmla="*/ 2518 h 2518"/>
              <a:gd name="T52" fmla="*/ 1265 w 1265"/>
              <a:gd name="T53" fmla="*/ 0 h 2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3175"/>
            <a:ext cx="803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2700"/>
            <a:ext cx="77708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76400"/>
            <a:ext cx="7770813" cy="423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dt"/>
          </p:nvPr>
        </p:nvSpPr>
        <p:spPr bwMode="auto">
          <a:xfrm>
            <a:off x="10668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/>
          </p:nvPr>
        </p:nvSpPr>
        <p:spPr bwMode="auto">
          <a:xfrm>
            <a:off x="3505200" y="63246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3246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DE341A2D-0D22-40C4-93B8-84662E32977E}" type="slidenum">
              <a:rPr lang="en-GB"/>
              <a:pPr/>
              <a:t>‹Nº›</a:t>
            </a:fld>
            <a:endParaRPr lang="en-GB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 rot="16200000">
            <a:off x="76200" y="3011488"/>
            <a:ext cx="1984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>
                <a:srgbClr val="669900"/>
              </a:buClr>
              <a:buFont typeface="Arial Narrow" pitchFamily="32" charset="0"/>
              <a:buNone/>
            </a:pPr>
            <a:r>
              <a:rPr lang="en-GB" sz="1600">
                <a:solidFill>
                  <a:srgbClr val="669900"/>
                </a:solidFill>
                <a:latin typeface="Arial Narrow" pitchFamily="32" charset="0"/>
              </a:rPr>
              <a:t>Domingo Cruz León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2pPr>
      <a:lvl3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3pPr>
      <a:lvl4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4pPr>
      <a:lvl5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5pPr>
      <a:lvl6pPr marL="4572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9144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1371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18288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1313" indent="-341313" algn="l" defTabSz="449263" rtl="0" fontAlgn="base">
        <a:lnSpc>
          <a:spcPct val="93000"/>
        </a:lnSpc>
        <a:spcBef>
          <a:spcPts val="800"/>
        </a:spcBef>
        <a:spcAft>
          <a:spcPct val="0"/>
        </a:spcAft>
        <a:buClr>
          <a:srgbClr val="FFFF00"/>
        </a:buClr>
        <a:buSzPct val="80000"/>
        <a:buFont typeface="Wingdings" charset="2"/>
        <a:buChar char="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lnSpc>
          <a:spcPct val="93000"/>
        </a:lnSpc>
        <a:spcBef>
          <a:spcPts val="700"/>
        </a:spcBef>
        <a:spcAft>
          <a:spcPct val="0"/>
        </a:spcAft>
        <a:buClr>
          <a:srgbClr val="CC0000"/>
        </a:buClr>
        <a:buSzPct val="70000"/>
        <a:buFont typeface="Wingdings" charset="2"/>
        <a:buChar char="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lnSpc>
          <a:spcPct val="93000"/>
        </a:lnSpc>
        <a:spcBef>
          <a:spcPts val="600"/>
        </a:spcBef>
        <a:spcAft>
          <a:spcPct val="0"/>
        </a:spcAft>
        <a:buClr>
          <a:srgbClr val="009900"/>
        </a:buClr>
        <a:buSzPct val="60000"/>
        <a:buFont typeface="Wingdings" charset="2"/>
        <a:buChar char="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60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AEAEA"/>
            </a:gs>
            <a:gs pos="50000">
              <a:srgbClr val="FFFFFF"/>
            </a:gs>
            <a:gs pos="100000">
              <a:srgbClr val="EAEAE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Freeform 1"/>
          <p:cNvSpPr>
            <a:spLocks noChangeArrowheads="1"/>
          </p:cNvSpPr>
          <p:nvPr/>
        </p:nvSpPr>
        <p:spPr bwMode="auto">
          <a:xfrm>
            <a:off x="-11113" y="1836738"/>
            <a:ext cx="2268538" cy="2709862"/>
          </a:xfrm>
          <a:custGeom>
            <a:avLst/>
            <a:gdLst>
              <a:gd name="T0" fmla="*/ 808 w 1429"/>
              <a:gd name="T1" fmla="*/ 283 h 1707"/>
              <a:gd name="T2" fmla="*/ 673 w 1429"/>
              <a:gd name="T3" fmla="*/ 252 h 1707"/>
              <a:gd name="T4" fmla="*/ 654 w 1429"/>
              <a:gd name="T5" fmla="*/ 0 h 1707"/>
              <a:gd name="T6" fmla="*/ 488 w 1429"/>
              <a:gd name="T7" fmla="*/ 13 h 1707"/>
              <a:gd name="T8" fmla="*/ 476 w 1429"/>
              <a:gd name="T9" fmla="*/ 252 h 1707"/>
              <a:gd name="T10" fmla="*/ 365 w 1429"/>
              <a:gd name="T11" fmla="*/ 290 h 1707"/>
              <a:gd name="T12" fmla="*/ 206 w 1429"/>
              <a:gd name="T13" fmla="*/ 86 h 1707"/>
              <a:gd name="T14" fmla="*/ 95 w 1429"/>
              <a:gd name="T15" fmla="*/ 148 h 1707"/>
              <a:gd name="T16" fmla="*/ 200 w 1429"/>
              <a:gd name="T17" fmla="*/ 376 h 1707"/>
              <a:gd name="T18" fmla="*/ 126 w 1429"/>
              <a:gd name="T19" fmla="*/ 450 h 1707"/>
              <a:gd name="T20" fmla="*/ 0 w 1429"/>
              <a:gd name="T21" fmla="*/ 423 h 1707"/>
              <a:gd name="T22" fmla="*/ 0 w 1429"/>
              <a:gd name="T23" fmla="*/ 1273 h 1707"/>
              <a:gd name="T24" fmla="*/ 101 w 1429"/>
              <a:gd name="T25" fmla="*/ 1226 h 1707"/>
              <a:gd name="T26" fmla="*/ 181 w 1429"/>
              <a:gd name="T27" fmla="*/ 1306 h 1707"/>
              <a:gd name="T28" fmla="*/ 70 w 1429"/>
              <a:gd name="T29" fmla="*/ 1509 h 1707"/>
              <a:gd name="T30" fmla="*/ 175 w 1429"/>
              <a:gd name="T31" fmla="*/ 1596 h 1707"/>
              <a:gd name="T32" fmla="*/ 365 w 1429"/>
              <a:gd name="T33" fmla="*/ 1411 h 1707"/>
              <a:gd name="T34" fmla="*/ 476 w 1429"/>
              <a:gd name="T35" fmla="*/ 1448 h 1707"/>
              <a:gd name="T36" fmla="*/ 501 w 1429"/>
              <a:gd name="T37" fmla="*/ 1700 h 1707"/>
              <a:gd name="T38" fmla="*/ 667 w 1429"/>
              <a:gd name="T39" fmla="*/ 1707 h 1707"/>
              <a:gd name="T40" fmla="*/ 685 w 1429"/>
              <a:gd name="T41" fmla="*/ 1442 h 1707"/>
              <a:gd name="T42" fmla="*/ 826 w 1429"/>
              <a:gd name="T43" fmla="*/ 1405 h 1707"/>
              <a:gd name="T44" fmla="*/ 993 w 1429"/>
              <a:gd name="T45" fmla="*/ 1590 h 1707"/>
              <a:gd name="T46" fmla="*/ 1103 w 1429"/>
              <a:gd name="T47" fmla="*/ 1522 h 1707"/>
              <a:gd name="T48" fmla="*/ 993 w 1429"/>
              <a:gd name="T49" fmla="*/ 1300 h 1707"/>
              <a:gd name="T50" fmla="*/ 1067 w 1429"/>
              <a:gd name="T51" fmla="*/ 1207 h 1707"/>
              <a:gd name="T52" fmla="*/ 1288 w 1429"/>
              <a:gd name="T53" fmla="*/ 1312 h 1707"/>
              <a:gd name="T54" fmla="*/ 1355 w 1429"/>
              <a:gd name="T55" fmla="*/ 1196 h 1707"/>
              <a:gd name="T56" fmla="*/ 1153 w 1429"/>
              <a:gd name="T57" fmla="*/ 1047 h 1707"/>
              <a:gd name="T58" fmla="*/ 1177 w 1429"/>
              <a:gd name="T59" fmla="*/ 918 h 1707"/>
              <a:gd name="T60" fmla="*/ 1429 w 1429"/>
              <a:gd name="T61" fmla="*/ 894 h 1707"/>
              <a:gd name="T62" fmla="*/ 1423 w 1429"/>
              <a:gd name="T63" fmla="*/ 764 h 1707"/>
              <a:gd name="T64" fmla="*/ 1171 w 1429"/>
              <a:gd name="T65" fmla="*/ 727 h 1707"/>
              <a:gd name="T66" fmla="*/ 1146 w 1429"/>
              <a:gd name="T67" fmla="*/ 629 h 1707"/>
              <a:gd name="T68" fmla="*/ 1349 w 1429"/>
              <a:gd name="T69" fmla="*/ 487 h 1707"/>
              <a:gd name="T70" fmla="*/ 1282 w 1429"/>
              <a:gd name="T71" fmla="*/ 370 h 1707"/>
              <a:gd name="T72" fmla="*/ 1054 w 1429"/>
              <a:gd name="T73" fmla="*/ 462 h 1707"/>
              <a:gd name="T74" fmla="*/ 980 w 1429"/>
              <a:gd name="T75" fmla="*/ 388 h 1707"/>
              <a:gd name="T76" fmla="*/ 1097 w 1429"/>
              <a:gd name="T77" fmla="*/ 173 h 1707"/>
              <a:gd name="T78" fmla="*/ 986 w 1429"/>
              <a:gd name="T79" fmla="*/ 105 h 1707"/>
              <a:gd name="T80" fmla="*/ 808 w 1429"/>
              <a:gd name="T81" fmla="*/ 283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0" name="Freeform 2"/>
          <p:cNvSpPr>
            <a:spLocks noChangeArrowheads="1"/>
          </p:cNvSpPr>
          <p:nvPr/>
        </p:nvSpPr>
        <p:spPr bwMode="auto">
          <a:xfrm>
            <a:off x="107950" y="15875"/>
            <a:ext cx="838200" cy="787400"/>
          </a:xfrm>
          <a:custGeom>
            <a:avLst/>
            <a:gdLst>
              <a:gd name="T0" fmla="*/ 335 w 528"/>
              <a:gd name="T1" fmla="*/ 56 h 496"/>
              <a:gd name="T2" fmla="*/ 293 w 528"/>
              <a:gd name="T3" fmla="*/ 46 h 496"/>
              <a:gd name="T4" fmla="*/ 288 w 528"/>
              <a:gd name="T5" fmla="*/ 0 h 496"/>
              <a:gd name="T6" fmla="*/ 238 w 528"/>
              <a:gd name="T7" fmla="*/ 0 h 496"/>
              <a:gd name="T8" fmla="*/ 232 w 528"/>
              <a:gd name="T9" fmla="*/ 46 h 496"/>
              <a:gd name="T10" fmla="*/ 198 w 528"/>
              <a:gd name="T11" fmla="*/ 58 h 496"/>
              <a:gd name="T12" fmla="*/ 146 w 528"/>
              <a:gd name="T13" fmla="*/ 0 h 496"/>
              <a:gd name="T14" fmla="*/ 114 w 528"/>
              <a:gd name="T15" fmla="*/ 14 h 496"/>
              <a:gd name="T16" fmla="*/ 147 w 528"/>
              <a:gd name="T17" fmla="*/ 84 h 496"/>
              <a:gd name="T18" fmla="*/ 124 w 528"/>
              <a:gd name="T19" fmla="*/ 107 h 496"/>
              <a:gd name="T20" fmla="*/ 50 w 528"/>
              <a:gd name="T21" fmla="*/ 81 h 496"/>
              <a:gd name="T22" fmla="*/ 32 w 528"/>
              <a:gd name="T23" fmla="*/ 109 h 496"/>
              <a:gd name="T24" fmla="*/ 90 w 528"/>
              <a:gd name="T25" fmla="*/ 159 h 496"/>
              <a:gd name="T26" fmla="*/ 80 w 528"/>
              <a:gd name="T27" fmla="*/ 197 h 496"/>
              <a:gd name="T28" fmla="*/ 2 w 528"/>
              <a:gd name="T29" fmla="*/ 202 h 496"/>
              <a:gd name="T30" fmla="*/ 0 w 528"/>
              <a:gd name="T31" fmla="*/ 244 h 496"/>
              <a:gd name="T32" fmla="*/ 80 w 528"/>
              <a:gd name="T33" fmla="*/ 256 h 496"/>
              <a:gd name="T34" fmla="*/ 88 w 528"/>
              <a:gd name="T35" fmla="*/ 292 h 496"/>
              <a:gd name="T36" fmla="*/ 29 w 528"/>
              <a:gd name="T37" fmla="*/ 345 h 496"/>
              <a:gd name="T38" fmla="*/ 50 w 528"/>
              <a:gd name="T39" fmla="*/ 378 h 496"/>
              <a:gd name="T40" fmla="*/ 116 w 528"/>
              <a:gd name="T41" fmla="*/ 347 h 496"/>
              <a:gd name="T42" fmla="*/ 141 w 528"/>
              <a:gd name="T43" fmla="*/ 372 h 496"/>
              <a:gd name="T44" fmla="*/ 107 w 528"/>
              <a:gd name="T45" fmla="*/ 435 h 496"/>
              <a:gd name="T46" fmla="*/ 139 w 528"/>
              <a:gd name="T47" fmla="*/ 462 h 496"/>
              <a:gd name="T48" fmla="*/ 198 w 528"/>
              <a:gd name="T49" fmla="*/ 404 h 496"/>
              <a:gd name="T50" fmla="*/ 232 w 528"/>
              <a:gd name="T51" fmla="*/ 416 h 496"/>
              <a:gd name="T52" fmla="*/ 240 w 528"/>
              <a:gd name="T53" fmla="*/ 494 h 496"/>
              <a:gd name="T54" fmla="*/ 292 w 528"/>
              <a:gd name="T55" fmla="*/ 496 h 496"/>
              <a:gd name="T56" fmla="*/ 297 w 528"/>
              <a:gd name="T57" fmla="*/ 414 h 496"/>
              <a:gd name="T58" fmla="*/ 341 w 528"/>
              <a:gd name="T59" fmla="*/ 403 h 496"/>
              <a:gd name="T60" fmla="*/ 393 w 528"/>
              <a:gd name="T61" fmla="*/ 460 h 496"/>
              <a:gd name="T62" fmla="*/ 427 w 528"/>
              <a:gd name="T63" fmla="*/ 439 h 496"/>
              <a:gd name="T64" fmla="*/ 393 w 528"/>
              <a:gd name="T65" fmla="*/ 370 h 496"/>
              <a:gd name="T66" fmla="*/ 416 w 528"/>
              <a:gd name="T67" fmla="*/ 341 h 496"/>
              <a:gd name="T68" fmla="*/ 484 w 528"/>
              <a:gd name="T69" fmla="*/ 374 h 496"/>
              <a:gd name="T70" fmla="*/ 505 w 528"/>
              <a:gd name="T71" fmla="*/ 338 h 496"/>
              <a:gd name="T72" fmla="*/ 442 w 528"/>
              <a:gd name="T73" fmla="*/ 292 h 496"/>
              <a:gd name="T74" fmla="*/ 450 w 528"/>
              <a:gd name="T75" fmla="*/ 252 h 496"/>
              <a:gd name="T76" fmla="*/ 528 w 528"/>
              <a:gd name="T77" fmla="*/ 244 h 496"/>
              <a:gd name="T78" fmla="*/ 526 w 528"/>
              <a:gd name="T79" fmla="*/ 204 h 496"/>
              <a:gd name="T80" fmla="*/ 448 w 528"/>
              <a:gd name="T81" fmla="*/ 193 h 496"/>
              <a:gd name="T82" fmla="*/ 440 w 528"/>
              <a:gd name="T83" fmla="*/ 162 h 496"/>
              <a:gd name="T84" fmla="*/ 503 w 528"/>
              <a:gd name="T85" fmla="*/ 119 h 496"/>
              <a:gd name="T86" fmla="*/ 482 w 528"/>
              <a:gd name="T87" fmla="*/ 82 h 496"/>
              <a:gd name="T88" fmla="*/ 412 w 528"/>
              <a:gd name="T89" fmla="*/ 111 h 496"/>
              <a:gd name="T90" fmla="*/ 389 w 528"/>
              <a:gd name="T91" fmla="*/ 88 h 496"/>
              <a:gd name="T92" fmla="*/ 425 w 528"/>
              <a:gd name="T93" fmla="*/ 21 h 496"/>
              <a:gd name="T94" fmla="*/ 391 w 528"/>
              <a:gd name="T95" fmla="*/ 0 h 496"/>
              <a:gd name="T96" fmla="*/ 335 w 528"/>
              <a:gd name="T97" fmla="*/ 56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DDDDDD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1" name="Freeform 3"/>
          <p:cNvSpPr>
            <a:spLocks noChangeArrowheads="1"/>
          </p:cNvSpPr>
          <p:nvPr/>
        </p:nvSpPr>
        <p:spPr bwMode="auto">
          <a:xfrm>
            <a:off x="1192213" y="354013"/>
            <a:ext cx="2266950" cy="22701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lin ang="81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2532063" y="1270000"/>
            <a:ext cx="3670300" cy="3671888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EAEAEA"/>
              </a:gs>
              <a:gs pos="100000">
                <a:srgbClr val="FFFFFF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3" name="Freeform 5"/>
          <p:cNvSpPr>
            <a:spLocks noChangeArrowheads="1"/>
          </p:cNvSpPr>
          <p:nvPr/>
        </p:nvSpPr>
        <p:spPr bwMode="auto">
          <a:xfrm>
            <a:off x="3175" y="4797425"/>
            <a:ext cx="3417888" cy="2097088"/>
          </a:xfrm>
          <a:custGeom>
            <a:avLst/>
            <a:gdLst>
              <a:gd name="T0" fmla="*/ 1368 w 2153"/>
              <a:gd name="T1" fmla="*/ 358 h 1321"/>
              <a:gd name="T2" fmla="*/ 1197 w 2153"/>
              <a:gd name="T3" fmla="*/ 318 h 1321"/>
              <a:gd name="T4" fmla="*/ 1173 w 2153"/>
              <a:gd name="T5" fmla="*/ 0 h 1321"/>
              <a:gd name="T6" fmla="*/ 964 w 2153"/>
              <a:gd name="T7" fmla="*/ 16 h 1321"/>
              <a:gd name="T8" fmla="*/ 948 w 2153"/>
              <a:gd name="T9" fmla="*/ 318 h 1321"/>
              <a:gd name="T10" fmla="*/ 808 w 2153"/>
              <a:gd name="T11" fmla="*/ 366 h 1321"/>
              <a:gd name="T12" fmla="*/ 606 w 2153"/>
              <a:gd name="T13" fmla="*/ 109 h 1321"/>
              <a:gd name="T14" fmla="*/ 467 w 2153"/>
              <a:gd name="T15" fmla="*/ 187 h 1321"/>
              <a:gd name="T16" fmla="*/ 599 w 2153"/>
              <a:gd name="T17" fmla="*/ 474 h 1321"/>
              <a:gd name="T18" fmla="*/ 506 w 2153"/>
              <a:gd name="T19" fmla="*/ 568 h 1321"/>
              <a:gd name="T20" fmla="*/ 202 w 2153"/>
              <a:gd name="T21" fmla="*/ 459 h 1321"/>
              <a:gd name="T22" fmla="*/ 132 w 2153"/>
              <a:gd name="T23" fmla="*/ 576 h 1321"/>
              <a:gd name="T24" fmla="*/ 365 w 2153"/>
              <a:gd name="T25" fmla="*/ 778 h 1321"/>
              <a:gd name="T26" fmla="*/ 327 w 2153"/>
              <a:gd name="T27" fmla="*/ 933 h 1321"/>
              <a:gd name="T28" fmla="*/ 7 w 2153"/>
              <a:gd name="T29" fmla="*/ 956 h 1321"/>
              <a:gd name="T30" fmla="*/ 0 w 2153"/>
              <a:gd name="T31" fmla="*/ 1128 h 1321"/>
              <a:gd name="T32" fmla="*/ 327 w 2153"/>
              <a:gd name="T33" fmla="*/ 1174 h 1321"/>
              <a:gd name="T34" fmla="*/ 358 w 2153"/>
              <a:gd name="T35" fmla="*/ 1321 h 1321"/>
              <a:gd name="T36" fmla="*/ 1804 w 2153"/>
              <a:gd name="T37" fmla="*/ 1321 h 1321"/>
              <a:gd name="T38" fmla="*/ 1835 w 2153"/>
              <a:gd name="T39" fmla="*/ 1158 h 1321"/>
              <a:gd name="T40" fmla="*/ 2153 w 2153"/>
              <a:gd name="T41" fmla="*/ 1128 h 1321"/>
              <a:gd name="T42" fmla="*/ 2146 w 2153"/>
              <a:gd name="T43" fmla="*/ 964 h 1321"/>
              <a:gd name="T44" fmla="*/ 1827 w 2153"/>
              <a:gd name="T45" fmla="*/ 917 h 1321"/>
              <a:gd name="T46" fmla="*/ 1795 w 2153"/>
              <a:gd name="T47" fmla="*/ 793 h 1321"/>
              <a:gd name="T48" fmla="*/ 2052 w 2153"/>
              <a:gd name="T49" fmla="*/ 615 h 1321"/>
              <a:gd name="T50" fmla="*/ 1967 w 2153"/>
              <a:gd name="T51" fmla="*/ 467 h 1321"/>
              <a:gd name="T52" fmla="*/ 1679 w 2153"/>
              <a:gd name="T53" fmla="*/ 583 h 1321"/>
              <a:gd name="T54" fmla="*/ 1586 w 2153"/>
              <a:gd name="T55" fmla="*/ 490 h 1321"/>
              <a:gd name="T56" fmla="*/ 1733 w 2153"/>
              <a:gd name="T57" fmla="*/ 218 h 1321"/>
              <a:gd name="T58" fmla="*/ 1593 w 2153"/>
              <a:gd name="T59" fmla="*/ 132 h 1321"/>
              <a:gd name="T60" fmla="*/ 1368 w 2153"/>
              <a:gd name="T61" fmla="*/ 358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4" name="Freeform 6"/>
          <p:cNvSpPr>
            <a:spLocks noChangeArrowheads="1"/>
          </p:cNvSpPr>
          <p:nvPr/>
        </p:nvSpPr>
        <p:spPr bwMode="auto">
          <a:xfrm>
            <a:off x="4494213" y="4425950"/>
            <a:ext cx="2263775" cy="226377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5646738" y="487363"/>
            <a:ext cx="2928937" cy="29305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rgbClr val="EAEAEA"/>
              </a:gs>
              <a:gs pos="100000">
                <a:srgbClr val="FFFFFF"/>
              </a:gs>
            </a:gsLst>
            <a:lin ang="135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6" name="Freeform 8"/>
          <p:cNvSpPr>
            <a:spLocks noChangeArrowheads="1"/>
          </p:cNvSpPr>
          <p:nvPr/>
        </p:nvSpPr>
        <p:spPr bwMode="auto">
          <a:xfrm>
            <a:off x="7146925" y="2555875"/>
            <a:ext cx="2008188" cy="3997325"/>
          </a:xfrm>
          <a:custGeom>
            <a:avLst/>
            <a:gdLst>
              <a:gd name="T0" fmla="*/ 1265 w 1265"/>
              <a:gd name="T1" fmla="*/ 0 h 2518"/>
              <a:gd name="T2" fmla="*/ 1128 w 1265"/>
              <a:gd name="T3" fmla="*/ 18 h 2518"/>
              <a:gd name="T4" fmla="*/ 1110 w 1265"/>
              <a:gd name="T5" fmla="*/ 372 h 2518"/>
              <a:gd name="T6" fmla="*/ 946 w 1265"/>
              <a:gd name="T7" fmla="*/ 428 h 2518"/>
              <a:gd name="T8" fmla="*/ 710 w 1265"/>
              <a:gd name="T9" fmla="*/ 127 h 2518"/>
              <a:gd name="T10" fmla="*/ 546 w 1265"/>
              <a:gd name="T11" fmla="*/ 219 h 2518"/>
              <a:gd name="T12" fmla="*/ 701 w 1265"/>
              <a:gd name="T13" fmla="*/ 555 h 2518"/>
              <a:gd name="T14" fmla="*/ 592 w 1265"/>
              <a:gd name="T15" fmla="*/ 665 h 2518"/>
              <a:gd name="T16" fmla="*/ 237 w 1265"/>
              <a:gd name="T17" fmla="*/ 537 h 2518"/>
              <a:gd name="T18" fmla="*/ 155 w 1265"/>
              <a:gd name="T19" fmla="*/ 674 h 2518"/>
              <a:gd name="T20" fmla="*/ 427 w 1265"/>
              <a:gd name="T21" fmla="*/ 911 h 2518"/>
              <a:gd name="T22" fmla="*/ 383 w 1265"/>
              <a:gd name="T23" fmla="*/ 1093 h 2518"/>
              <a:gd name="T24" fmla="*/ 9 w 1265"/>
              <a:gd name="T25" fmla="*/ 1121 h 2518"/>
              <a:gd name="T26" fmla="*/ 0 w 1265"/>
              <a:gd name="T27" fmla="*/ 1322 h 2518"/>
              <a:gd name="T28" fmla="*/ 383 w 1265"/>
              <a:gd name="T29" fmla="*/ 1376 h 2518"/>
              <a:gd name="T30" fmla="*/ 419 w 1265"/>
              <a:gd name="T31" fmla="*/ 1549 h 2518"/>
              <a:gd name="T32" fmla="*/ 136 w 1265"/>
              <a:gd name="T33" fmla="*/ 1804 h 2518"/>
              <a:gd name="T34" fmla="*/ 237 w 1265"/>
              <a:gd name="T35" fmla="*/ 1959 h 2518"/>
              <a:gd name="T36" fmla="*/ 555 w 1265"/>
              <a:gd name="T37" fmla="*/ 1813 h 2518"/>
              <a:gd name="T38" fmla="*/ 674 w 1265"/>
              <a:gd name="T39" fmla="*/ 1932 h 2518"/>
              <a:gd name="T40" fmla="*/ 509 w 1265"/>
              <a:gd name="T41" fmla="*/ 2232 h 2518"/>
              <a:gd name="T42" fmla="*/ 664 w 1265"/>
              <a:gd name="T43" fmla="*/ 2360 h 2518"/>
              <a:gd name="T44" fmla="*/ 946 w 1265"/>
              <a:gd name="T45" fmla="*/ 2087 h 2518"/>
              <a:gd name="T46" fmla="*/ 1110 w 1265"/>
              <a:gd name="T47" fmla="*/ 2142 h 2518"/>
              <a:gd name="T48" fmla="*/ 1147 w 1265"/>
              <a:gd name="T49" fmla="*/ 2515 h 2518"/>
              <a:gd name="T50" fmla="*/ 1265 w 1265"/>
              <a:gd name="T51" fmla="*/ 2518 h 2518"/>
              <a:gd name="T52" fmla="*/ 1265 w 1265"/>
              <a:gd name="T53" fmla="*/ 0 h 2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7" name="Freeform 9"/>
          <p:cNvSpPr>
            <a:spLocks noChangeArrowheads="1"/>
          </p:cNvSpPr>
          <p:nvPr/>
        </p:nvSpPr>
        <p:spPr bwMode="auto">
          <a:xfrm rot="16200000">
            <a:off x="3975894" y="-851693"/>
            <a:ext cx="1722437" cy="3429000"/>
          </a:xfrm>
          <a:custGeom>
            <a:avLst/>
            <a:gdLst>
              <a:gd name="T0" fmla="*/ 1265 w 1265"/>
              <a:gd name="T1" fmla="*/ 0 h 2518"/>
              <a:gd name="T2" fmla="*/ 1128 w 1265"/>
              <a:gd name="T3" fmla="*/ 18 h 2518"/>
              <a:gd name="T4" fmla="*/ 1110 w 1265"/>
              <a:gd name="T5" fmla="*/ 372 h 2518"/>
              <a:gd name="T6" fmla="*/ 946 w 1265"/>
              <a:gd name="T7" fmla="*/ 428 h 2518"/>
              <a:gd name="T8" fmla="*/ 710 w 1265"/>
              <a:gd name="T9" fmla="*/ 127 h 2518"/>
              <a:gd name="T10" fmla="*/ 546 w 1265"/>
              <a:gd name="T11" fmla="*/ 219 h 2518"/>
              <a:gd name="T12" fmla="*/ 701 w 1265"/>
              <a:gd name="T13" fmla="*/ 555 h 2518"/>
              <a:gd name="T14" fmla="*/ 592 w 1265"/>
              <a:gd name="T15" fmla="*/ 665 h 2518"/>
              <a:gd name="T16" fmla="*/ 237 w 1265"/>
              <a:gd name="T17" fmla="*/ 537 h 2518"/>
              <a:gd name="T18" fmla="*/ 155 w 1265"/>
              <a:gd name="T19" fmla="*/ 674 h 2518"/>
              <a:gd name="T20" fmla="*/ 427 w 1265"/>
              <a:gd name="T21" fmla="*/ 911 h 2518"/>
              <a:gd name="T22" fmla="*/ 383 w 1265"/>
              <a:gd name="T23" fmla="*/ 1093 h 2518"/>
              <a:gd name="T24" fmla="*/ 9 w 1265"/>
              <a:gd name="T25" fmla="*/ 1121 h 2518"/>
              <a:gd name="T26" fmla="*/ 0 w 1265"/>
              <a:gd name="T27" fmla="*/ 1322 h 2518"/>
              <a:gd name="T28" fmla="*/ 383 w 1265"/>
              <a:gd name="T29" fmla="*/ 1376 h 2518"/>
              <a:gd name="T30" fmla="*/ 419 w 1265"/>
              <a:gd name="T31" fmla="*/ 1549 h 2518"/>
              <a:gd name="T32" fmla="*/ 136 w 1265"/>
              <a:gd name="T33" fmla="*/ 1804 h 2518"/>
              <a:gd name="T34" fmla="*/ 237 w 1265"/>
              <a:gd name="T35" fmla="*/ 1959 h 2518"/>
              <a:gd name="T36" fmla="*/ 555 w 1265"/>
              <a:gd name="T37" fmla="*/ 1813 h 2518"/>
              <a:gd name="T38" fmla="*/ 674 w 1265"/>
              <a:gd name="T39" fmla="*/ 1932 h 2518"/>
              <a:gd name="T40" fmla="*/ 509 w 1265"/>
              <a:gd name="T41" fmla="*/ 2232 h 2518"/>
              <a:gd name="T42" fmla="*/ 664 w 1265"/>
              <a:gd name="T43" fmla="*/ 2360 h 2518"/>
              <a:gd name="T44" fmla="*/ 946 w 1265"/>
              <a:gd name="T45" fmla="*/ 2087 h 2518"/>
              <a:gd name="T46" fmla="*/ 1110 w 1265"/>
              <a:gd name="T47" fmla="*/ 2142 h 2518"/>
              <a:gd name="T48" fmla="*/ 1147 w 1265"/>
              <a:gd name="T49" fmla="*/ 2515 h 2518"/>
              <a:gd name="T50" fmla="*/ 1265 w 1265"/>
              <a:gd name="T51" fmla="*/ 2518 h 2518"/>
              <a:gd name="T52" fmla="*/ 1265 w 1265"/>
              <a:gd name="T53" fmla="*/ 0 h 2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rgbClr val="B2B2B2"/>
              </a:gs>
              <a:gs pos="100000">
                <a:srgbClr val="FFFFFF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3175"/>
            <a:ext cx="8032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993900"/>
            <a:ext cx="77708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/>
          </p:nvPr>
        </p:nvSpPr>
        <p:spPr bwMode="auto">
          <a:xfrm>
            <a:off x="11430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Arial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/>
          </p:nvPr>
        </p:nvSpPr>
        <p:spPr bwMode="auto">
          <a:xfrm>
            <a:off x="3581400" y="62484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37C0E88C-5302-4ACF-88C7-242A7DF98879}" type="slidenum">
              <a:rPr lang="en-GB"/>
              <a:pPr/>
              <a:t>‹Nº›</a:t>
            </a:fld>
            <a:endParaRPr lang="en-GB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2pPr>
      <a:lvl3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3pPr>
      <a:lvl4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4pPr>
      <a:lvl5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5pPr>
      <a:lvl6pPr marL="4572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9144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1371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18288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1313" indent="-341313" algn="l" defTabSz="449263" rtl="0" fontAlgn="base">
        <a:lnSpc>
          <a:spcPct val="93000"/>
        </a:lnSpc>
        <a:spcBef>
          <a:spcPts val="800"/>
        </a:spcBef>
        <a:spcAft>
          <a:spcPct val="0"/>
        </a:spcAft>
        <a:buClr>
          <a:srgbClr val="FFFF00"/>
        </a:buClr>
        <a:buSzPct val="80000"/>
        <a:buFont typeface="Wingdings" charset="2"/>
        <a:buChar char="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lnSpc>
          <a:spcPct val="93000"/>
        </a:lnSpc>
        <a:spcBef>
          <a:spcPts val="700"/>
        </a:spcBef>
        <a:spcAft>
          <a:spcPct val="0"/>
        </a:spcAft>
        <a:buClr>
          <a:srgbClr val="CC0000"/>
        </a:buClr>
        <a:buSzPct val="70000"/>
        <a:buFont typeface="Wingdings" charset="2"/>
        <a:buChar char="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lnSpc>
          <a:spcPct val="93000"/>
        </a:lnSpc>
        <a:spcBef>
          <a:spcPts val="600"/>
        </a:spcBef>
        <a:spcAft>
          <a:spcPct val="0"/>
        </a:spcAft>
        <a:buClr>
          <a:srgbClr val="009900"/>
        </a:buClr>
        <a:buSzPct val="60000"/>
        <a:buFont typeface="Wingdings" charset="2"/>
        <a:buChar char="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60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4D4D4D"/>
        </a:buClr>
        <a:buSzPct val="5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1"/>
          <p:cNvSpPr>
            <a:spLocks noChangeArrowheads="1" noChangeShapeType="1" noTextEdit="1"/>
          </p:cNvSpPr>
          <p:nvPr/>
        </p:nvSpPr>
        <p:spPr bwMode="auto">
          <a:xfrm>
            <a:off x="2667000" y="5334000"/>
            <a:ext cx="4419600" cy="9239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solidFill>
                  <a:srgbClr val="993300"/>
                </a:solidFill>
                <a:effectLst>
                  <a:outerShdw dist="17819" dir="2700000" algn="ctr" rotWithShape="0">
                    <a:srgbClr val="808080"/>
                  </a:outerShdw>
                </a:effectLst>
                <a:latin typeface="OzHandicraft BT"/>
              </a:rPr>
              <a:t>Departamento de Tecnología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099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3155950"/>
            <a:ext cx="755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6096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Aplicaciones de las válvulas 3/2. (1)‏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66800"/>
            <a:ext cx="6324600" cy="543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388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762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Aplicaciones de las válvulas 3/2. ( y 2)‏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90625"/>
            <a:ext cx="6373813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1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412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6096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/>
              <a:t>Válvulas 4/2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838200"/>
            <a:ext cx="59690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79438" y="1752600"/>
            <a:ext cx="3144837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Es capaz de realizar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Las funciones de dos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válvulas 3/2.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Es decir, con una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válvula 4/2 podemos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comandar un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cilindro de doble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efecto.</a:t>
            </a:r>
          </a:p>
        </p:txBody>
      </p:sp>
      <p:sp>
        <p:nvSpPr>
          <p:cNvPr id="18436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437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6858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/>
              <a:t>Válvulas 5/2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6019800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71500" y="1981200"/>
            <a:ext cx="3227388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Respecto de las 4/2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Tienen la ventaja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de vaciar el aire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del interior del cilindro,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ya que disponen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de dos escapes.</a:t>
            </a:r>
          </a:p>
        </p:txBody>
      </p:sp>
      <p:sp>
        <p:nvSpPr>
          <p:cNvPr id="19460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461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6096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Aplicaciones de las válvulas 5/2.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7269163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3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484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819400"/>
            <a:ext cx="26670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Accionamiento </a:t>
            </a:r>
            <a:br>
              <a:rPr lang="en-GB" sz="2400"/>
            </a:br>
            <a:r>
              <a:rPr lang="en-GB" sz="2400"/>
              <a:t>de las válvulas.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0"/>
            <a:ext cx="4600575" cy="649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1508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500063"/>
            <a:ext cx="7772400" cy="1100137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Válvulas de bloqueo (1).</a:t>
            </a:r>
            <a:br>
              <a:rPr lang="en-GB" sz="2400"/>
            </a:br>
            <a:r>
              <a:rPr lang="en-GB" sz="2400"/>
              <a:t/>
            </a:r>
            <a:br>
              <a:rPr lang="en-GB" sz="2400"/>
            </a:br>
            <a:r>
              <a:rPr lang="en-GB" sz="1800"/>
              <a:t>Válvulas antirretorno.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7400"/>
            <a:ext cx="7543800" cy="340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2532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255588"/>
            <a:ext cx="7772400" cy="119062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Válvulas de bloqueo (2).</a:t>
            </a:r>
            <a:br>
              <a:rPr lang="en-GB" sz="2400"/>
            </a:br>
            <a:r>
              <a:rPr lang="en-GB" sz="2400"/>
              <a:t/>
            </a:r>
            <a:br>
              <a:rPr lang="en-GB" sz="2400"/>
            </a:br>
            <a:r>
              <a:rPr lang="en-GB" sz="2400"/>
              <a:t>Válvula selectora. Módulo O.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6750050" cy="478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5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3556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1219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Válvulas de bloqueo ( y 3).</a:t>
            </a:r>
            <a:br>
              <a:rPr lang="en-GB" sz="2400"/>
            </a:br>
            <a:r>
              <a:rPr lang="en-GB" sz="2400"/>
              <a:t/>
            </a:r>
            <a:br>
              <a:rPr lang="en-GB" sz="2400"/>
            </a:br>
            <a:r>
              <a:rPr lang="en-GB" sz="2400"/>
              <a:t>Válvula de simultaneidad. Función Y.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88" y="1844675"/>
            <a:ext cx="7745412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9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4580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352800"/>
            <a:ext cx="2667000" cy="5334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/>
              <a:t>Válvulas de flujo.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"/>
            <a:ext cx="4938713" cy="623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3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5604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Circuitos neumáticos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905000"/>
            <a:ext cx="7772400" cy="1524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- Cilindros.</a:t>
            </a:r>
          </a:p>
          <a:p>
            <a:pPr lvl="2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De simple efecto.</a:t>
            </a:r>
          </a:p>
          <a:p>
            <a:pPr lvl="2">
              <a:lnSpc>
                <a:spcPct val="10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De doble efecto.	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371600" y="3733800"/>
            <a:ext cx="777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41313" indent="-341313">
              <a:lnSpc>
                <a:spcPct val="100000"/>
              </a:lnSpc>
              <a:spcBef>
                <a:spcPts val="800"/>
              </a:spcBef>
              <a:buClr>
                <a:srgbClr val="FFFF00"/>
              </a:buClr>
              <a:buSzPct val="80000"/>
              <a:buFont typeface="Wingdings" charset="2"/>
              <a:buChar char="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 sz="3200">
                <a:solidFill>
                  <a:srgbClr val="000000"/>
                </a:solidFill>
                <a:latin typeface="Arial" charset="0"/>
              </a:rPr>
              <a:t>- Elementos de mando.</a:t>
            </a:r>
          </a:p>
          <a:p>
            <a:pPr marL="1143000" lvl="2" indent="-228600">
              <a:lnSpc>
                <a:spcPct val="100000"/>
              </a:lnSpc>
              <a:spcBef>
                <a:spcPts val="600"/>
              </a:spcBef>
              <a:buClr>
                <a:srgbClr val="009900"/>
              </a:buClr>
              <a:buSzPct val="60000"/>
              <a:buFont typeface="Wingdings" charset="2"/>
              <a:buChar char="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</a:rPr>
              <a:t>Válvulas:</a:t>
            </a:r>
          </a:p>
          <a:p>
            <a:pPr marL="1600200" lvl="3" indent="-228600">
              <a:lnSpc>
                <a:spcPct val="100000"/>
              </a:lnSpc>
              <a:spcBef>
                <a:spcPts val="600"/>
              </a:spcBef>
              <a:buClr>
                <a:srgbClr val="009900"/>
              </a:buClr>
              <a:buSzPct val="60000"/>
              <a:buFont typeface="Wingdings" charset="2"/>
              <a:buChar char="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</a:rPr>
              <a:t>De vías.</a:t>
            </a:r>
          </a:p>
          <a:p>
            <a:pPr marL="1600200" lvl="3" indent="-228600">
              <a:lnSpc>
                <a:spcPct val="100000"/>
              </a:lnSpc>
              <a:spcBef>
                <a:spcPts val="600"/>
              </a:spcBef>
              <a:buClr>
                <a:srgbClr val="009900"/>
              </a:buClr>
              <a:buSzPct val="60000"/>
              <a:buFont typeface="Wingdings" charset="2"/>
              <a:buChar char="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</a:rPr>
              <a:t>De bloqueo.</a:t>
            </a:r>
          </a:p>
          <a:p>
            <a:pPr marL="1600200" lvl="3" indent="-228600">
              <a:lnSpc>
                <a:spcPct val="100000"/>
              </a:lnSpc>
              <a:spcBef>
                <a:spcPts val="600"/>
              </a:spcBef>
              <a:buClr>
                <a:srgbClr val="009900"/>
              </a:buClr>
              <a:buSzPct val="60000"/>
              <a:buFont typeface="Wingdings" charset="2"/>
              <a:buChar char="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en-GB">
                <a:solidFill>
                  <a:srgbClr val="000000"/>
                </a:solidFill>
                <a:latin typeface="Arial" charset="0"/>
              </a:rPr>
              <a:t>De flujo.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219200" y="1371600"/>
            <a:ext cx="8229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125" name="AutoShap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126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625"/>
            <a:ext cx="4910138" cy="681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990600" y="2024063"/>
            <a:ext cx="2438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" charset="0"/>
              <a:buNone/>
            </a:pPr>
            <a:r>
              <a:rPr lang="en-GB" sz="3200">
                <a:latin typeface="Arial" charset="0"/>
              </a:rPr>
              <a:t>Simbología </a:t>
            </a:r>
            <a:br>
              <a:rPr lang="en-GB" sz="3200">
                <a:latin typeface="Arial" charset="0"/>
              </a:rPr>
            </a:br>
            <a:r>
              <a:rPr lang="en-GB" sz="3200">
                <a:latin typeface="Arial" charset="0"/>
              </a:rPr>
              <a:t>utilizada en </a:t>
            </a:r>
            <a:br>
              <a:rPr lang="en-GB" sz="3200">
                <a:latin typeface="Arial" charset="0"/>
              </a:rPr>
            </a:br>
            <a:r>
              <a:rPr lang="en-GB" sz="3200">
                <a:latin typeface="Arial" charset="0"/>
              </a:rPr>
              <a:t>neumática</a:t>
            </a:r>
          </a:p>
        </p:txBody>
      </p:sp>
      <p:sp>
        <p:nvSpPr>
          <p:cNvPr id="26627" name="AutoShape 3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8153400" y="6172200"/>
            <a:ext cx="762000" cy="457200"/>
          </a:xfrm>
          <a:prstGeom prst="actionButtonBeginning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914400" y="381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" charset="0"/>
              <a:buNone/>
            </a:pPr>
            <a:r>
              <a:rPr lang="en-GB" sz="3200">
                <a:latin typeface="Arial" charset="0"/>
              </a:rPr>
              <a:t>Cilindros neumáticos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52513"/>
            <a:ext cx="7620000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AutoShape 3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148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457200"/>
            <a:ext cx="7772400" cy="5334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/>
              <a:t>Posiciones y carrera de un cilindro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066800"/>
            <a:ext cx="5638800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267200"/>
            <a:ext cx="6321425" cy="226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173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95400"/>
            <a:ext cx="61722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228600"/>
            <a:ext cx="7772400" cy="6096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/>
              <a:t>Cilindro de simple efecto.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01650" y="3962400"/>
            <a:ext cx="3052763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Sólo pueden realizar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un trabajo cuando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se desplaza su elemento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móvil en un único sentido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35025" y="1763713"/>
            <a:ext cx="2573338" cy="131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El retroceso para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completar el ciclo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lo hacen impulsados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por un muelle</a:t>
            </a:r>
          </a:p>
        </p:txBody>
      </p:sp>
      <p:sp>
        <p:nvSpPr>
          <p:cNvPr id="8197" name="AutoShape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198" name="AutoShape 6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5334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/>
              <a:t>Cilindro de doble efecto.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76400"/>
            <a:ext cx="6553200" cy="387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92138" y="1524000"/>
            <a:ext cx="289877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Pueden producir trabajo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útil en las dos carreras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del ciclo.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54050" y="2971800"/>
            <a:ext cx="2235200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Permiten obtener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carreras mayores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que los de simple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efecto.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709613" y="4572000"/>
            <a:ext cx="2444750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Consumen el doble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de aire que los de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 sz="2000">
                <a:latin typeface="Arial Narrow" pitchFamily="32" charset="0"/>
              </a:rPr>
              <a:t>simple efecto.</a:t>
            </a:r>
          </a:p>
        </p:txBody>
      </p:sp>
      <p:sp>
        <p:nvSpPr>
          <p:cNvPr id="9222" name="AutoShape 6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223" name="AutoShape 7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3" dur="3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7" dur="3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72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21" dur="3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/>
              <a:t>Válvulas.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674813" y="635000"/>
            <a:ext cx="70913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5pPr>
            <a:lvl6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6pPr>
            <a:lvl7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7pPr>
            <a:lvl8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8pPr>
            <a:lvl9pPr defTabSz="449263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Se emplean para controlar y regular los elementos </a:t>
            </a:r>
          </a:p>
          <a:p>
            <a:pPr>
              <a:lnSpc>
                <a:spcPct val="100000"/>
              </a:lnSpc>
              <a:buFont typeface="Arial Narrow" pitchFamily="32" charset="0"/>
              <a:buNone/>
            </a:pPr>
            <a:r>
              <a:rPr lang="en-GB">
                <a:latin typeface="Arial Narrow" pitchFamily="32" charset="0"/>
              </a:rPr>
              <a:t>de trabajo que utilizan el aire comprimido.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484313"/>
            <a:ext cx="568483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4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45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/>
              <a:t>Válvula 2/2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676400"/>
            <a:ext cx="7772400" cy="4114800"/>
          </a:xfrm>
          <a:ln/>
        </p:spPr>
        <p:txBody>
          <a:bodyPr/>
          <a:lstStyle/>
          <a:p>
            <a:pPr>
              <a:lnSpc>
                <a:spcPct val="100000"/>
              </a:lnSpc>
              <a:spcBef>
                <a:spcPts val="500"/>
              </a:spcBef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/>
              <a:t>Todas son </a:t>
            </a:r>
          </a:p>
          <a:p>
            <a:pPr>
              <a:lnSpc>
                <a:spcPct val="100000"/>
              </a:lnSpc>
              <a:spcBef>
                <a:spcPts val="500"/>
              </a:spcBef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/>
              <a:t>llaves de paso.</a:t>
            </a:r>
          </a:p>
          <a:p>
            <a:pPr>
              <a:lnSpc>
                <a:spcPct val="100000"/>
              </a:lnSpc>
              <a:spcBef>
                <a:spcPts val="500"/>
              </a:spcBef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/>
          </a:p>
          <a:p>
            <a:pPr>
              <a:lnSpc>
                <a:spcPct val="100000"/>
              </a:lnSpc>
              <a:spcBef>
                <a:spcPts val="500"/>
              </a:spcBef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/>
              <a:t>Pueden ser:</a:t>
            </a:r>
          </a:p>
          <a:p>
            <a:pPr>
              <a:lnSpc>
                <a:spcPct val="100000"/>
              </a:lnSpc>
              <a:spcBef>
                <a:spcPts val="500"/>
              </a:spcBef>
              <a:buFont typeface="Arial" charset="0"/>
              <a:buChar char="-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/>
              <a:t>Giratorias</a:t>
            </a:r>
          </a:p>
          <a:p>
            <a:pPr>
              <a:lnSpc>
                <a:spcPct val="100000"/>
              </a:lnSpc>
              <a:spcBef>
                <a:spcPts val="500"/>
              </a:spcBef>
              <a:buFont typeface="Arial" charset="0"/>
              <a:buChar char="-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/>
              <a:t>Correderas.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0600"/>
            <a:ext cx="5486400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341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2789238" cy="6096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/>
              <a:t>Válvulas 3/2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914400" y="1447800"/>
            <a:ext cx="2057400" cy="426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>
              <a:lnSpc>
                <a:spcPct val="100000"/>
              </a:lnSpc>
              <a:spcBef>
                <a:spcPts val="450"/>
              </a:spcBef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/>
              <a:t>Sirven para comandar cilindros, ya que se tiene que dar salida al aire del interior del cilindro después de realizar el trabajo.</a:t>
            </a:r>
          </a:p>
          <a:p>
            <a:pPr marL="0" indent="0">
              <a:lnSpc>
                <a:spcPct val="100000"/>
              </a:lnSpc>
              <a:spcBef>
                <a:spcPts val="450"/>
              </a:spcBef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/>
              <a:t>También se pueden utilizar para comandar otras válvulas.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371600"/>
            <a:ext cx="575310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4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229600" y="6324600"/>
            <a:ext cx="685800" cy="304800"/>
          </a:xfrm>
          <a:prstGeom prst="actionButtonForwardNext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5365" name="AutoShape 5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467600" y="6324600"/>
            <a:ext cx="762000" cy="304800"/>
          </a:xfrm>
          <a:prstGeom prst="actionButtonBackPrevious">
            <a:avLst/>
          </a:prstGeom>
          <a:solidFill>
            <a:srgbClr val="339966"/>
          </a:solidFill>
          <a:ln w="936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Presentación en pantalla (4:3)</PresentationFormat>
  <Paragraphs>70</Paragraphs>
  <Slides>20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Times New Roman</vt:lpstr>
      <vt:lpstr>Arial</vt:lpstr>
      <vt:lpstr>Lucida Sans Unicode</vt:lpstr>
      <vt:lpstr>Wingdings</vt:lpstr>
      <vt:lpstr>Arial Narrow</vt:lpstr>
      <vt:lpstr>Tema de Office</vt:lpstr>
      <vt:lpstr>Tema de Office</vt:lpstr>
      <vt:lpstr>Presentación de PowerPoint</vt:lpstr>
      <vt:lpstr>Circuitos neumáticos</vt:lpstr>
      <vt:lpstr>Presentación de PowerPoint</vt:lpstr>
      <vt:lpstr>Posiciones y carrera de un cilindro</vt:lpstr>
      <vt:lpstr>Cilindro de simple efecto.</vt:lpstr>
      <vt:lpstr>Cilindro de doble efecto.</vt:lpstr>
      <vt:lpstr>Válvulas.</vt:lpstr>
      <vt:lpstr>Válvula 2/2</vt:lpstr>
      <vt:lpstr>Válvulas 3/2</vt:lpstr>
      <vt:lpstr>Aplicaciones de las válvulas 3/2. (1)‏</vt:lpstr>
      <vt:lpstr>Aplicaciones de las válvulas 3/2. ( y 2)‏</vt:lpstr>
      <vt:lpstr>Válvulas 4/2</vt:lpstr>
      <vt:lpstr>Válvulas 5/2</vt:lpstr>
      <vt:lpstr>Aplicaciones de las válvulas 5/2.</vt:lpstr>
      <vt:lpstr>Accionamiento  de las válvulas.</vt:lpstr>
      <vt:lpstr>Válvulas de bloqueo (1).  Válvulas antirretorno.</vt:lpstr>
      <vt:lpstr>Válvulas de bloqueo (2).  Válvula selectora. Módulo O.</vt:lpstr>
      <vt:lpstr>Válvulas de bloqueo ( y 3).  Válvula de simultaneidad. Función Y.</vt:lpstr>
      <vt:lpstr>Válvulas de flujo.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..</dc:creator>
  <cp:lastModifiedBy>sfpaula.default</cp:lastModifiedBy>
  <cp:revision>2</cp:revision>
  <dcterms:modified xsi:type="dcterms:W3CDTF">2012-01-09T09:14:20Z</dcterms:modified>
</cp:coreProperties>
</file>